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93a0982f6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93a0982f6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9513763f8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9513763f8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9513763f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9513763f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9513763f8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9513763f8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93a0982f6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93a0982f6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93a0982f6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93a0982f6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9513763f8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9513763f8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93a0982f6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93a0982f6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93a0982f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93a0982f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pt-BR" sz="600"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Manual do usuário da Agendita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863102" y="29871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Gabrieli e Leonardo</a:t>
            </a:r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6175" y="4447850"/>
            <a:ext cx="667826" cy="6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"/>
          <p:cNvSpPr txBox="1"/>
          <p:nvPr>
            <p:ph type="title"/>
          </p:nvPr>
        </p:nvSpPr>
        <p:spPr>
          <a:xfrm>
            <a:off x="563850" y="3642850"/>
            <a:ext cx="4983300" cy="52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</a:t>
            </a:r>
            <a:r>
              <a:rPr lang="pt-BR"/>
              <a:t>ndic</a:t>
            </a:r>
            <a:r>
              <a:rPr lang="pt-BR"/>
              <a:t>e</a:t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729450" y="2722625"/>
            <a:ext cx="72141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pt-BR"/>
              <a:t>Cadastro de usuários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pt-BR"/>
              <a:t>Tela de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4849300" y="2869800"/>
            <a:ext cx="26916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BR"/>
              <a:t>Cadastro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pt-BR"/>
              <a:t>Visualização</a:t>
            </a: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4450650" y="2525675"/>
            <a:ext cx="3967200" cy="6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pt-BR"/>
              <a:t>Ações na agenda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Login</a:t>
            </a:r>
            <a:endParaRPr/>
          </a:p>
        </p:txBody>
      </p:sp>
      <p:sp>
        <p:nvSpPr>
          <p:cNvPr id="192" name="Google Shape;192;p20"/>
          <p:cNvSpPr txBox="1"/>
          <p:nvPr/>
        </p:nvSpPr>
        <p:spPr>
          <a:xfrm>
            <a:off x="729450" y="2063000"/>
            <a:ext cx="3808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Cadastros e login de usuários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4175" y="1068638"/>
            <a:ext cx="2838450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Cadastro de usuários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99" name="Google Shape;199;p21"/>
          <p:cNvSpPr txBox="1"/>
          <p:nvPr/>
        </p:nvSpPr>
        <p:spPr>
          <a:xfrm>
            <a:off x="868150" y="2035000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1. Insira um nome de usuário</a:t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868150" y="2497000"/>
            <a:ext cx="41634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2. Insira uma senha (de até cinco caracteres)</a:t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868150" y="3427625"/>
            <a:ext cx="30339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4. Escolha o idioma de sua agenda</a:t>
            </a:r>
            <a:endParaRPr/>
          </a:p>
        </p:txBody>
      </p:sp>
      <p:sp>
        <p:nvSpPr>
          <p:cNvPr id="202" name="Google Shape;202;p21"/>
          <p:cNvSpPr txBox="1"/>
          <p:nvPr/>
        </p:nvSpPr>
        <p:spPr>
          <a:xfrm>
            <a:off x="868150" y="2959000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3. Repita a senha</a:t>
            </a:r>
            <a:endParaRPr/>
          </a:p>
        </p:txBody>
      </p:sp>
      <p:sp>
        <p:nvSpPr>
          <p:cNvPr id="203" name="Google Shape;203;p21"/>
          <p:cNvSpPr txBox="1"/>
          <p:nvPr/>
        </p:nvSpPr>
        <p:spPr>
          <a:xfrm>
            <a:off x="868150" y="3896250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5. Finalize o cadastro</a:t>
            </a:r>
            <a:endParaRPr/>
          </a:p>
        </p:txBody>
      </p:sp>
      <p:sp>
        <p:nvSpPr>
          <p:cNvPr id="204" name="Google Shape;204;p21"/>
          <p:cNvSpPr txBox="1"/>
          <p:nvPr/>
        </p:nvSpPr>
        <p:spPr>
          <a:xfrm>
            <a:off x="868150" y="2021750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1. Insira um nome de usuário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868150" y="2490375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2. Insira uma senha 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868150" y="2965625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3. Repita a senha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868150" y="3427613"/>
            <a:ext cx="30339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4. Escolha o idioma de sua agenda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868150" y="3896250"/>
            <a:ext cx="28377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5. Finalize o cadastro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5609200" y="1538325"/>
            <a:ext cx="1914600" cy="46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5609200" y="2035000"/>
            <a:ext cx="1914600" cy="861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>
            <a:off x="5609200" y="2936850"/>
            <a:ext cx="1914600" cy="861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5609200" y="3889625"/>
            <a:ext cx="1914600" cy="33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525" y="1004700"/>
            <a:ext cx="3051425" cy="373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>
            <p:ph idx="1" type="body"/>
          </p:nvPr>
        </p:nvSpPr>
        <p:spPr>
          <a:xfrm>
            <a:off x="762000" y="106680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Tela de login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1049800" y="21830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1. </a:t>
            </a:r>
            <a:r>
              <a:rPr lang="pt-BR"/>
              <a:t>Insira seu Usuário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"/>
          <p:cNvSpPr txBox="1"/>
          <p:nvPr/>
        </p:nvSpPr>
        <p:spPr>
          <a:xfrm>
            <a:off x="1049800" y="36368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3. </a:t>
            </a:r>
            <a:r>
              <a:rPr lang="pt-BR"/>
              <a:t>Realize o login</a:t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1049800" y="29099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2. </a:t>
            </a:r>
            <a:r>
              <a:rPr lang="pt-BR"/>
              <a:t>Insira sua senha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5948838" y="1820275"/>
            <a:ext cx="1474800" cy="4854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5948838" y="2234825"/>
            <a:ext cx="1474800" cy="4854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5948850" y="2571750"/>
            <a:ext cx="1474800" cy="4854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2"/>
          <p:cNvSpPr txBox="1"/>
          <p:nvPr/>
        </p:nvSpPr>
        <p:spPr>
          <a:xfrm>
            <a:off x="1049800" y="21830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1. Insira seu Usuário</a:t>
            </a:r>
            <a:endParaRPr>
              <a:solidFill>
                <a:schemeClr val="accent3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1049800" y="29099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2. Insira sua senha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1049800" y="3636875"/>
            <a:ext cx="28362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3. Realize o login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Ações na agenda</a:t>
            </a:r>
            <a:endParaRPr/>
          </a:p>
        </p:txBody>
      </p:sp>
      <p:sp>
        <p:nvSpPr>
          <p:cNvPr id="233" name="Google Shape;233;p23"/>
          <p:cNvSpPr txBox="1"/>
          <p:nvPr/>
        </p:nvSpPr>
        <p:spPr>
          <a:xfrm>
            <a:off x="729450" y="2063000"/>
            <a:ext cx="3808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Cadastros e </a:t>
            </a:r>
            <a:r>
              <a:rPr lang="pt-BR">
                <a:solidFill>
                  <a:schemeClr val="lt1"/>
                </a:solidFill>
              </a:rPr>
              <a:t>visualização</a:t>
            </a:r>
            <a:r>
              <a:rPr lang="pt-BR">
                <a:solidFill>
                  <a:schemeClr val="lt1"/>
                </a:solidFill>
              </a:rPr>
              <a:t> de contatos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550" r="-550" t="0"/>
          <a:stretch/>
        </p:blipFill>
        <p:spPr>
          <a:xfrm>
            <a:off x="1002338" y="711175"/>
            <a:ext cx="7477125" cy="418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"/>
          <p:cNvSpPr txBox="1"/>
          <p:nvPr>
            <p:ph idx="1" type="body"/>
          </p:nvPr>
        </p:nvSpPr>
        <p:spPr>
          <a:xfrm>
            <a:off x="0" y="2181925"/>
            <a:ext cx="91440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Cadastros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240" name="Google Shape;240;p24"/>
          <p:cNvSpPr/>
          <p:nvPr/>
        </p:nvSpPr>
        <p:spPr>
          <a:xfrm>
            <a:off x="1817075" y="1765175"/>
            <a:ext cx="1755000" cy="2988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1817075" y="2197438"/>
            <a:ext cx="1755000" cy="2988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/>
          <p:nvPr/>
        </p:nvSpPr>
        <p:spPr>
          <a:xfrm>
            <a:off x="1817075" y="2616288"/>
            <a:ext cx="1755000" cy="3444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4"/>
          <p:cNvSpPr/>
          <p:nvPr/>
        </p:nvSpPr>
        <p:spPr>
          <a:xfrm>
            <a:off x="1817075" y="3080750"/>
            <a:ext cx="1755000" cy="3780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4"/>
          <p:cNvSpPr/>
          <p:nvPr/>
        </p:nvSpPr>
        <p:spPr>
          <a:xfrm>
            <a:off x="3840163" y="1720200"/>
            <a:ext cx="1801500" cy="10233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4"/>
          <p:cNvSpPr/>
          <p:nvPr/>
        </p:nvSpPr>
        <p:spPr>
          <a:xfrm>
            <a:off x="5982175" y="1720200"/>
            <a:ext cx="1801500" cy="10233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/>
          <p:nvPr/>
        </p:nvSpPr>
        <p:spPr>
          <a:xfrm>
            <a:off x="5267075" y="3007050"/>
            <a:ext cx="1120500" cy="6894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135" y="676100"/>
            <a:ext cx="7567724" cy="431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5"/>
          <p:cNvSpPr txBox="1"/>
          <p:nvPr>
            <p:ph idx="1" type="body"/>
          </p:nvPr>
        </p:nvSpPr>
        <p:spPr>
          <a:xfrm>
            <a:off x="0" y="2270550"/>
            <a:ext cx="91440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Visualizações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906350" y="4435250"/>
            <a:ext cx="2881500" cy="4494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5754100" y="4435250"/>
            <a:ext cx="2522400" cy="4494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type="title"/>
          </p:nvPr>
        </p:nvSpPr>
        <p:spPr>
          <a:xfrm>
            <a:off x="727650" y="1411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Futuras implementações</a:t>
            </a:r>
            <a:endParaRPr sz="3000"/>
          </a:p>
        </p:txBody>
      </p:sp>
      <p:sp>
        <p:nvSpPr>
          <p:cNvPr id="260" name="Google Shape;260;p26"/>
          <p:cNvSpPr/>
          <p:nvPr/>
        </p:nvSpPr>
        <p:spPr>
          <a:xfrm>
            <a:off x="1107265" y="2601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61" name="Google Shape;261;p26"/>
          <p:cNvSpPr txBox="1"/>
          <p:nvPr>
            <p:ph idx="1" type="body"/>
          </p:nvPr>
        </p:nvSpPr>
        <p:spPr>
          <a:xfrm>
            <a:off x="1554166" y="2493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/>
              <a:t>Adição</a:t>
            </a:r>
            <a:r>
              <a:rPr lang="pt-BR" sz="1400"/>
              <a:t> de novos filtros de busca e seleção de usuários</a:t>
            </a:r>
            <a:endParaRPr sz="1400"/>
          </a:p>
        </p:txBody>
      </p:sp>
      <p:sp>
        <p:nvSpPr>
          <p:cNvPr id="262" name="Google Shape;262;p26"/>
          <p:cNvSpPr/>
          <p:nvPr/>
        </p:nvSpPr>
        <p:spPr>
          <a:xfrm>
            <a:off x="4895065" y="2590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63" name="Google Shape;263;p26"/>
          <p:cNvSpPr txBox="1"/>
          <p:nvPr>
            <p:ph idx="1" type="body"/>
          </p:nvPr>
        </p:nvSpPr>
        <p:spPr>
          <a:xfrm>
            <a:off x="5341966" y="2493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/>
              <a:t>Maior número de campos de cadastro de usuários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